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6" r:id="rId17"/>
    <p:sldId id="277" r:id="rId18"/>
    <p:sldId id="278" r:id="rId19"/>
    <p:sldId id="279" r:id="rId20"/>
    <p:sldId id="274" r:id="rId21"/>
    <p:sldId id="280" r:id="rId22"/>
    <p:sldId id="281" r:id="rId23"/>
    <p:sldId id="282" r:id="rId24"/>
    <p:sldId id="27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../Webpage/html/index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isondevacances.fr/" TargetMode="External"/><Relationship Id="rId2" Type="http://schemas.openxmlformats.org/officeDocument/2006/relationships/hyperlink" Target="http://www.atraveo.fr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locasun.fr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britel.fr/" TargetMode="External"/><Relationship Id="rId2" Type="http://schemas.openxmlformats.org/officeDocument/2006/relationships/hyperlink" Target="http://www.airbnb.fr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halet-montagn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STULIDAY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 smtClean="0"/>
              <a:t>REMY CHARPENTIER </a:t>
            </a:r>
          </a:p>
          <a:p>
            <a:r>
              <a:rPr lang="fr-FR" dirty="0" smtClean="0"/>
              <a:t>TALIS 2019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4005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Airbnb</a:t>
            </a:r>
            <a:endParaRPr lang="fr-FR" dirty="0"/>
          </a:p>
        </p:txBody>
      </p:sp>
      <p:sp>
        <p:nvSpPr>
          <p:cNvPr id="8" name="Espace réservé du contenu 2"/>
          <p:cNvSpPr txBox="1">
            <a:spLocks/>
          </p:cNvSpPr>
          <p:nvPr/>
        </p:nvSpPr>
        <p:spPr>
          <a:xfrm>
            <a:off x="6608712" y="2949538"/>
            <a:ext cx="4256996" cy="227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Accueil très épuré</a:t>
            </a:r>
          </a:p>
          <a:p>
            <a:pPr marL="0" indent="0">
              <a:buNone/>
            </a:pPr>
            <a:r>
              <a:rPr lang="fr-FR" dirty="0" smtClean="0"/>
              <a:t>Très peu d’informations</a:t>
            </a:r>
          </a:p>
          <a:p>
            <a:pPr marL="0" indent="0">
              <a:buNone/>
            </a:pPr>
            <a:r>
              <a:rPr lang="fr-FR" dirty="0" smtClean="0"/>
              <a:t>Contraste excellent</a:t>
            </a:r>
          </a:p>
          <a:p>
            <a:pPr marL="0" indent="0">
              <a:buNone/>
            </a:pPr>
            <a:r>
              <a:rPr lang="fr-FR" dirty="0" smtClean="0"/>
              <a:t>Compréhension directe</a:t>
            </a:r>
            <a:endParaRPr lang="fr-FR" dirty="0"/>
          </a:p>
        </p:txBody>
      </p:sp>
      <p:pic>
        <p:nvPicPr>
          <p:cNvPr id="10" name="Espace réservé du contenu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564" y="2602610"/>
            <a:ext cx="5175733" cy="2548347"/>
          </a:xfrm>
        </p:spPr>
      </p:pic>
    </p:spTree>
    <p:extLst>
      <p:ext uri="{BB962C8B-B14F-4D97-AF65-F5344CB8AC3E}">
        <p14:creationId xmlns:p14="http://schemas.microsoft.com/office/powerpoint/2010/main" val="1457239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abritel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14" y="2584622"/>
            <a:ext cx="5500197" cy="2712307"/>
          </a:xfrm>
        </p:spPr>
      </p:pic>
      <p:sp>
        <p:nvSpPr>
          <p:cNvPr id="5" name="Espace réservé du contenu 2"/>
          <p:cNvSpPr txBox="1">
            <a:spLocks/>
          </p:cNvSpPr>
          <p:nvPr/>
        </p:nvSpPr>
        <p:spPr>
          <a:xfrm>
            <a:off x="6608712" y="2916586"/>
            <a:ext cx="4256996" cy="227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Images très claires</a:t>
            </a:r>
          </a:p>
          <a:p>
            <a:pPr marL="0" indent="0">
              <a:buNone/>
            </a:pPr>
            <a:r>
              <a:rPr lang="fr-FR" dirty="0" smtClean="0"/>
              <a:t>Associations d’idées rapide</a:t>
            </a:r>
          </a:p>
          <a:p>
            <a:pPr marL="0" indent="0">
              <a:buNone/>
            </a:pPr>
            <a:r>
              <a:rPr lang="fr-FR" dirty="0" smtClean="0"/>
              <a:t>Des paysages qui donnent envie</a:t>
            </a:r>
          </a:p>
          <a:p>
            <a:pPr marL="0" indent="0">
              <a:buNone/>
            </a:pPr>
            <a:r>
              <a:rPr lang="fr-FR" dirty="0" smtClean="0"/>
              <a:t>Minimum d’informations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4299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Chalet montagne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70" y="1707892"/>
            <a:ext cx="6357881" cy="5651450"/>
          </a:xfrm>
        </p:spPr>
      </p:pic>
      <p:sp>
        <p:nvSpPr>
          <p:cNvPr id="5" name="Espace réservé du contenu 2"/>
          <p:cNvSpPr txBox="1">
            <a:spLocks/>
          </p:cNvSpPr>
          <p:nvPr/>
        </p:nvSpPr>
        <p:spPr>
          <a:xfrm>
            <a:off x="6608712" y="2916586"/>
            <a:ext cx="4256996" cy="227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Identité visuelle forte</a:t>
            </a:r>
          </a:p>
          <a:p>
            <a:pPr marL="0" indent="0">
              <a:buNone/>
            </a:pPr>
            <a:r>
              <a:rPr lang="fr-FR" dirty="0" smtClean="0"/>
              <a:t>A l’air simple </a:t>
            </a:r>
            <a:r>
              <a:rPr lang="fr-FR" dirty="0" err="1" smtClean="0"/>
              <a:t>dutilisation</a:t>
            </a: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Couleur en lien avec le thème</a:t>
            </a:r>
          </a:p>
          <a:p>
            <a:pPr marL="0" indent="0">
              <a:buNone/>
            </a:pPr>
            <a:r>
              <a:rPr lang="fr-FR" dirty="0" smtClean="0"/>
              <a:t>Compréhensible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28852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Arborescence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488990"/>
            <a:ext cx="10820400" cy="1720713"/>
          </a:xfrm>
        </p:spPr>
      </p:pic>
    </p:spTree>
    <p:extLst>
      <p:ext uri="{BB962C8B-B14F-4D97-AF65-F5344CB8AC3E}">
        <p14:creationId xmlns:p14="http://schemas.microsoft.com/office/powerpoint/2010/main" val="1235562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Charte graphique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063" y="2057401"/>
            <a:ext cx="4180662" cy="4024313"/>
          </a:xfrm>
        </p:spPr>
      </p:pic>
    </p:spTree>
    <p:extLst>
      <p:ext uri="{BB962C8B-B14F-4D97-AF65-F5344CB8AC3E}">
        <p14:creationId xmlns:p14="http://schemas.microsoft.com/office/powerpoint/2010/main" val="723687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wireframe</a:t>
            </a:r>
            <a:endParaRPr lang="fr-FR" dirty="0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741" y="2313722"/>
            <a:ext cx="5717059" cy="3767992"/>
          </a:xfr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811" y="2314831"/>
            <a:ext cx="4929390" cy="376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243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WIREFRAME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082" y="2152737"/>
            <a:ext cx="5106777" cy="4047144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2152736"/>
            <a:ext cx="4427575" cy="404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47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wireframe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909" y="2057400"/>
            <a:ext cx="3828346" cy="4024313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549" y="2057401"/>
            <a:ext cx="5644357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197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wireframe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44" y="2248800"/>
            <a:ext cx="5271738" cy="3758644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390" y="2248800"/>
            <a:ext cx="5270400" cy="375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17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Wireframe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85" y="2051722"/>
            <a:ext cx="3478488" cy="3794714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770" y="2057400"/>
            <a:ext cx="3468076" cy="378335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7540" y="2057400"/>
            <a:ext cx="3468076" cy="378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326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Stuliday</a:t>
            </a:r>
            <a:r>
              <a:rPr lang="fr-FR" dirty="0"/>
              <a:t> est un site web permettant aux utilisateurs de </a:t>
            </a:r>
            <a:r>
              <a:rPr lang="fr-FR" b="1" dirty="0"/>
              <a:t>trouver</a:t>
            </a:r>
            <a:r>
              <a:rPr lang="fr-FR" dirty="0"/>
              <a:t> des </a:t>
            </a:r>
            <a:r>
              <a:rPr lang="fr-FR" b="1" dirty="0"/>
              <a:t>colocataires</a:t>
            </a:r>
            <a:r>
              <a:rPr lang="fr-FR" dirty="0"/>
              <a:t> durant des vacances. Il permet de </a:t>
            </a:r>
            <a:r>
              <a:rPr lang="fr-FR" b="1" dirty="0"/>
              <a:t>créer</a:t>
            </a:r>
            <a:r>
              <a:rPr lang="fr-FR" dirty="0"/>
              <a:t> ou de </a:t>
            </a:r>
            <a:r>
              <a:rPr lang="fr-FR" b="1" dirty="0"/>
              <a:t>trouver</a:t>
            </a:r>
            <a:r>
              <a:rPr lang="fr-FR" dirty="0"/>
              <a:t> les </a:t>
            </a:r>
            <a:r>
              <a:rPr lang="fr-FR" b="1" dirty="0"/>
              <a:t>annonces</a:t>
            </a:r>
            <a:r>
              <a:rPr lang="fr-FR" dirty="0"/>
              <a:t> qui vous </a:t>
            </a:r>
            <a:r>
              <a:rPr lang="fr-FR" b="1" dirty="0"/>
              <a:t>conviennent</a:t>
            </a:r>
            <a:r>
              <a:rPr lang="fr-FR" dirty="0"/>
              <a:t>.</a:t>
            </a:r>
          </a:p>
          <a:p>
            <a:endParaRPr lang="fr-FR" dirty="0"/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2895600" y="3437552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mtClean="0"/>
              <a:t>Cibles</a:t>
            </a:r>
            <a:endParaRPr lang="fr-FR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685800" y="4867739"/>
            <a:ext cx="10820400" cy="1014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Les cibles du site web sont principalement des </a:t>
            </a:r>
            <a:r>
              <a:rPr lang="fr-FR" b="1" dirty="0" smtClean="0"/>
              <a:t>jeunes</a:t>
            </a:r>
            <a:r>
              <a:rPr lang="fr-FR" dirty="0" smtClean="0"/>
              <a:t> de </a:t>
            </a:r>
            <a:r>
              <a:rPr lang="fr-FR" b="1" dirty="0" smtClean="0"/>
              <a:t>18</a:t>
            </a:r>
            <a:r>
              <a:rPr lang="fr-FR" dirty="0" smtClean="0"/>
              <a:t> </a:t>
            </a:r>
            <a:r>
              <a:rPr lang="fr-FR" b="1" dirty="0" smtClean="0"/>
              <a:t>à</a:t>
            </a:r>
            <a:r>
              <a:rPr lang="fr-FR" dirty="0" smtClean="0"/>
              <a:t> </a:t>
            </a:r>
            <a:r>
              <a:rPr lang="fr-FR" b="1" dirty="0" smtClean="0"/>
              <a:t>25</a:t>
            </a:r>
            <a:r>
              <a:rPr lang="fr-FR" dirty="0" smtClean="0"/>
              <a:t> </a:t>
            </a:r>
            <a:r>
              <a:rPr lang="fr-FR" b="1" dirty="0" smtClean="0"/>
              <a:t>ans</a:t>
            </a:r>
            <a:r>
              <a:rPr lang="fr-FR" dirty="0" smtClean="0"/>
              <a:t>, qui ont un </a:t>
            </a:r>
            <a:r>
              <a:rPr lang="fr-FR" b="1" dirty="0" smtClean="0"/>
              <a:t>budget</a:t>
            </a:r>
            <a:r>
              <a:rPr lang="fr-FR" dirty="0" smtClean="0"/>
              <a:t> </a:t>
            </a:r>
            <a:r>
              <a:rPr lang="fr-FR" b="1" dirty="0" smtClean="0"/>
              <a:t>limité</a:t>
            </a:r>
            <a:r>
              <a:rPr lang="fr-FR" dirty="0" smtClean="0"/>
              <a:t> et qui sont prêt à partager leurs vacances avec des inconnus pour faire des rencontres.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70590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Webdesign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11" y="2193925"/>
            <a:ext cx="7908578" cy="4024313"/>
          </a:xfrm>
        </p:spPr>
      </p:pic>
    </p:spTree>
    <p:extLst>
      <p:ext uri="{BB962C8B-B14F-4D97-AF65-F5344CB8AC3E}">
        <p14:creationId xmlns:p14="http://schemas.microsoft.com/office/powerpoint/2010/main" val="2606847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webdesign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175" y="2193925"/>
            <a:ext cx="7965650" cy="4024313"/>
          </a:xfrm>
        </p:spPr>
      </p:pic>
    </p:spTree>
    <p:extLst>
      <p:ext uri="{BB962C8B-B14F-4D97-AF65-F5344CB8AC3E}">
        <p14:creationId xmlns:p14="http://schemas.microsoft.com/office/powerpoint/2010/main" val="4210718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webdesign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175" y="2193925"/>
            <a:ext cx="7965650" cy="4024313"/>
          </a:xfrm>
        </p:spPr>
      </p:pic>
    </p:spTree>
    <p:extLst>
      <p:ext uri="{BB962C8B-B14F-4D97-AF65-F5344CB8AC3E}">
        <p14:creationId xmlns:p14="http://schemas.microsoft.com/office/powerpoint/2010/main" val="4157767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webdesign</a:t>
            </a:r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285" y="2193925"/>
            <a:ext cx="6531429" cy="4024313"/>
          </a:xfrm>
        </p:spPr>
      </p:pic>
    </p:spTree>
    <p:extLst>
      <p:ext uri="{BB962C8B-B14F-4D97-AF65-F5344CB8AC3E}">
        <p14:creationId xmlns:p14="http://schemas.microsoft.com/office/powerpoint/2010/main" val="1433785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31524" y="2636107"/>
            <a:ext cx="8213125" cy="1375719"/>
          </a:xfrm>
        </p:spPr>
        <p:txBody>
          <a:bodyPr>
            <a:normAutofit/>
          </a:bodyPr>
          <a:lstStyle/>
          <a:p>
            <a:r>
              <a:rPr lang="fr-FR" dirty="0" smtClean="0">
                <a:solidFill>
                  <a:schemeClr val="accent6"/>
                </a:solidFill>
              </a:rPr>
              <a:t/>
            </a:r>
            <a:br>
              <a:rPr lang="fr-FR" dirty="0" smtClean="0">
                <a:solidFill>
                  <a:schemeClr val="accent6"/>
                </a:solidFill>
              </a:rPr>
            </a:br>
            <a:r>
              <a:rPr lang="fr-FR" dirty="0" smtClean="0">
                <a:solidFill>
                  <a:schemeClr val="accent6"/>
                </a:solidFill>
              </a:rPr>
              <a:t>Al</a:t>
            </a:r>
            <a:r>
              <a:rPr lang="fr-FR" dirty="0" smtClean="0">
                <a:solidFill>
                  <a:schemeClr val="accent6"/>
                </a:solidFill>
              </a:rPr>
              <a:t>ler sur le site web </a:t>
            </a:r>
            <a:r>
              <a:rPr lang="fr-FR" dirty="0" smtClean="0">
                <a:solidFill>
                  <a:schemeClr val="accent6"/>
                </a:solidFill>
                <a:hlinkClick r:id="rId2" action="ppaction://hlinkfile"/>
              </a:rPr>
              <a:t>Stuliday</a:t>
            </a:r>
            <a:endParaRPr lang="fr-FR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609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Persona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210" y="2193925"/>
            <a:ext cx="7451580" cy="4024313"/>
          </a:xfrm>
        </p:spPr>
      </p:pic>
    </p:spTree>
    <p:extLst>
      <p:ext uri="{BB962C8B-B14F-4D97-AF65-F5344CB8AC3E}">
        <p14:creationId xmlns:p14="http://schemas.microsoft.com/office/powerpoint/2010/main" val="1309726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persona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052" y="2193925"/>
            <a:ext cx="7463896" cy="4024313"/>
          </a:xfrm>
        </p:spPr>
      </p:pic>
    </p:spTree>
    <p:extLst>
      <p:ext uri="{BB962C8B-B14F-4D97-AF65-F5344CB8AC3E}">
        <p14:creationId xmlns:p14="http://schemas.microsoft.com/office/powerpoint/2010/main" val="451574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benchmark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3741" y="2183028"/>
            <a:ext cx="10822459" cy="4035658"/>
          </a:xfrm>
        </p:spPr>
        <p:txBody>
          <a:bodyPr/>
          <a:lstStyle/>
          <a:p>
            <a:r>
              <a:rPr lang="fr-FR" dirty="0" smtClean="0"/>
              <a:t>Pour commencer, voici quelques exemples de sites web auxquels STULIDAY ne doit </a:t>
            </a:r>
            <a:r>
              <a:rPr lang="fr-FR" b="1" dirty="0" smtClean="0"/>
              <a:t>pas</a:t>
            </a:r>
            <a:r>
              <a:rPr lang="fr-FR" dirty="0" smtClean="0"/>
              <a:t> ressembler pour plusieurs raisons:</a:t>
            </a:r>
          </a:p>
          <a:p>
            <a:endParaRPr lang="fr-FR" dirty="0" smtClean="0"/>
          </a:p>
          <a:p>
            <a:r>
              <a:rPr lang="fr-FR" b="1" dirty="0" err="1"/>
              <a:t>Atraveo</a:t>
            </a:r>
            <a:r>
              <a:rPr lang="fr-FR" b="1" dirty="0"/>
              <a:t> </a:t>
            </a:r>
            <a:r>
              <a:rPr lang="fr-FR" b="1" dirty="0">
                <a:hlinkClick r:id="rId2"/>
              </a:rPr>
              <a:t>www.atraveo.fr</a:t>
            </a:r>
            <a:endParaRPr lang="fr-FR" dirty="0"/>
          </a:p>
          <a:p>
            <a:endParaRPr lang="fr-FR" dirty="0"/>
          </a:p>
          <a:p>
            <a:r>
              <a:rPr lang="fr-FR" b="1" dirty="0"/>
              <a:t>Maison de vacances </a:t>
            </a:r>
            <a:r>
              <a:rPr lang="fr-FR" b="1" dirty="0" smtClean="0">
                <a:hlinkClick r:id="rId3"/>
              </a:rPr>
              <a:t>www.maisondevacances.fr</a:t>
            </a:r>
            <a:endParaRPr lang="fr-FR" b="1" dirty="0" smtClean="0"/>
          </a:p>
          <a:p>
            <a:endParaRPr lang="fr-FR" b="1" dirty="0"/>
          </a:p>
          <a:p>
            <a:r>
              <a:rPr lang="fr-FR" b="1" dirty="0" err="1" smtClean="0"/>
              <a:t>Locasun</a:t>
            </a:r>
            <a:r>
              <a:rPr lang="fr-FR" b="1" dirty="0" smtClean="0"/>
              <a:t> </a:t>
            </a:r>
            <a:r>
              <a:rPr lang="fr-FR" b="1" dirty="0" smtClean="0">
                <a:hlinkClick r:id="rId4"/>
              </a:rPr>
              <a:t>www.locasun.fr</a:t>
            </a:r>
            <a:endParaRPr lang="fr-FR" b="1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43533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Atraveo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26" y="2057401"/>
            <a:ext cx="4536498" cy="4024313"/>
          </a:xfrm>
        </p:spPr>
      </p:pic>
      <p:sp>
        <p:nvSpPr>
          <p:cNvPr id="6" name="Espace réservé du contenu 2"/>
          <p:cNvSpPr txBox="1">
            <a:spLocks/>
          </p:cNvSpPr>
          <p:nvPr/>
        </p:nvSpPr>
        <p:spPr>
          <a:xfrm>
            <a:off x="5873579" y="3341326"/>
            <a:ext cx="5863281" cy="4035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Image qui porte à confusion</a:t>
            </a:r>
          </a:p>
          <a:p>
            <a:pPr marL="0" indent="0">
              <a:buNone/>
            </a:pPr>
            <a:r>
              <a:rPr lang="fr-FR" dirty="0" smtClean="0"/>
              <a:t>Couleurs non adaptées </a:t>
            </a:r>
          </a:p>
          <a:p>
            <a:pPr marL="0" indent="0">
              <a:buNone/>
            </a:pPr>
            <a:r>
              <a:rPr lang="fr-FR" dirty="0" smtClean="0"/>
              <a:t>On ne sait </a:t>
            </a:r>
            <a:r>
              <a:rPr lang="fr-FR" smtClean="0"/>
              <a:t>pas où </a:t>
            </a:r>
            <a:r>
              <a:rPr lang="fr-FR" dirty="0" smtClean="0"/>
              <a:t>regarder</a:t>
            </a:r>
          </a:p>
          <a:p>
            <a:endParaRPr lang="fr-FR" dirty="0" smtClean="0"/>
          </a:p>
          <a:p>
            <a:endParaRPr lang="fr-FR" dirty="0" smtClean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24388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Maison de vacances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117" y="2782331"/>
            <a:ext cx="5369746" cy="2638166"/>
          </a:xfrm>
        </p:spPr>
      </p:pic>
      <p:sp>
        <p:nvSpPr>
          <p:cNvPr id="5" name="Espace réservé du contenu 2"/>
          <p:cNvSpPr txBox="1">
            <a:spLocks/>
          </p:cNvSpPr>
          <p:nvPr/>
        </p:nvSpPr>
        <p:spPr>
          <a:xfrm>
            <a:off x="6524368" y="3130379"/>
            <a:ext cx="4981832" cy="4035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Monochrome et froid</a:t>
            </a:r>
          </a:p>
          <a:p>
            <a:pPr marL="0" indent="0">
              <a:buNone/>
            </a:pPr>
            <a:r>
              <a:rPr lang="fr-FR" dirty="0" smtClean="0"/>
              <a:t>Pas d’identité visuelle</a:t>
            </a:r>
          </a:p>
          <a:p>
            <a:pPr marL="0" indent="0">
              <a:buNone/>
            </a:pPr>
            <a:r>
              <a:rPr lang="fr-FR" dirty="0" smtClean="0"/>
              <a:t>Pas d’image</a:t>
            </a:r>
          </a:p>
          <a:p>
            <a:pPr marL="0" indent="0">
              <a:buNone/>
            </a:pPr>
            <a:r>
              <a:rPr lang="fr-FR" dirty="0" smtClean="0"/>
              <a:t>On ne peut pas s’en souvenir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2454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locasun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51" y="2716427"/>
            <a:ext cx="5377809" cy="2737021"/>
          </a:xfrm>
        </p:spPr>
      </p:pic>
      <p:sp>
        <p:nvSpPr>
          <p:cNvPr id="5" name="Espace réservé du contenu 2"/>
          <p:cNvSpPr txBox="1">
            <a:spLocks/>
          </p:cNvSpPr>
          <p:nvPr/>
        </p:nvSpPr>
        <p:spPr>
          <a:xfrm>
            <a:off x="6524368" y="3324850"/>
            <a:ext cx="4981832" cy="4035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Fonctionnalités mal pensées</a:t>
            </a:r>
          </a:p>
          <a:p>
            <a:pPr marL="0" indent="0">
              <a:buNone/>
            </a:pPr>
            <a:r>
              <a:rPr lang="fr-FR" dirty="0" smtClean="0"/>
              <a:t>Chargement beaucoup trop lent</a:t>
            </a:r>
          </a:p>
          <a:p>
            <a:pPr marL="0" indent="0">
              <a:buNone/>
            </a:pPr>
            <a:r>
              <a:rPr lang="fr-FR" dirty="0" smtClean="0"/>
              <a:t>Créer du découragement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20853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benchmark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Voici ensuite quelques sites web dont il faut  s’inspirer pour STULIDAY.</a:t>
            </a:r>
            <a:endParaRPr lang="fr-FR" dirty="0"/>
          </a:p>
          <a:p>
            <a:endParaRPr lang="fr-FR" dirty="0"/>
          </a:p>
          <a:p>
            <a:r>
              <a:rPr lang="fr-FR" b="1" dirty="0" err="1" smtClean="0"/>
              <a:t>Airbnb</a:t>
            </a:r>
            <a:r>
              <a:rPr lang="fr-FR" b="1" dirty="0" smtClean="0"/>
              <a:t> </a:t>
            </a:r>
            <a:r>
              <a:rPr lang="fr-FR" b="1" dirty="0" smtClean="0">
                <a:hlinkClick r:id="rId2"/>
              </a:rPr>
              <a:t>www.aribnb.fr</a:t>
            </a:r>
            <a:endParaRPr lang="fr-FR" dirty="0"/>
          </a:p>
          <a:p>
            <a:endParaRPr lang="fr-FR" dirty="0"/>
          </a:p>
          <a:p>
            <a:r>
              <a:rPr lang="fr-FR" b="1" dirty="0" err="1" smtClean="0"/>
              <a:t>Abritel</a:t>
            </a:r>
            <a:r>
              <a:rPr lang="fr-FR" b="1" dirty="0" smtClean="0"/>
              <a:t> </a:t>
            </a:r>
            <a:r>
              <a:rPr lang="fr-FR" b="1" dirty="0" smtClean="0">
                <a:hlinkClick r:id="rId3"/>
              </a:rPr>
              <a:t>www.abritel.fr</a:t>
            </a:r>
            <a:endParaRPr lang="fr-FR" b="1" dirty="0"/>
          </a:p>
          <a:p>
            <a:endParaRPr lang="fr-FR" b="1" dirty="0"/>
          </a:p>
          <a:p>
            <a:r>
              <a:rPr lang="fr-FR" b="1" dirty="0" smtClean="0"/>
              <a:t>Chalet Montagne </a:t>
            </a:r>
            <a:r>
              <a:rPr lang="fr-FR" dirty="0" smtClean="0">
                <a:hlinkClick r:id="rId4"/>
              </a:rPr>
              <a:t>www.chalet-montagne.com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7516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TM04033937[[fn=Traînée de condensation]]</Template>
  <TotalTime>520</TotalTime>
  <Words>218</Words>
  <Application>Microsoft Office PowerPoint</Application>
  <PresentationFormat>Grand écran</PresentationFormat>
  <Paragraphs>68</Paragraphs>
  <Slides>24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27" baseType="lpstr">
      <vt:lpstr>Arial</vt:lpstr>
      <vt:lpstr>Century Gothic</vt:lpstr>
      <vt:lpstr>Traînée de condensation</vt:lpstr>
      <vt:lpstr>STULIDAY</vt:lpstr>
      <vt:lpstr>Présentation</vt:lpstr>
      <vt:lpstr>Persona</vt:lpstr>
      <vt:lpstr>persona</vt:lpstr>
      <vt:lpstr>benchmark</vt:lpstr>
      <vt:lpstr>Atraveo</vt:lpstr>
      <vt:lpstr>Maison de vacances</vt:lpstr>
      <vt:lpstr>locasun</vt:lpstr>
      <vt:lpstr>benchmark</vt:lpstr>
      <vt:lpstr>Airbnb</vt:lpstr>
      <vt:lpstr>abritel</vt:lpstr>
      <vt:lpstr>Chalet montagne</vt:lpstr>
      <vt:lpstr>Arborescence</vt:lpstr>
      <vt:lpstr>Charte graphique</vt:lpstr>
      <vt:lpstr>wireframe</vt:lpstr>
      <vt:lpstr>WIREFRAME</vt:lpstr>
      <vt:lpstr>wireframe</vt:lpstr>
      <vt:lpstr>wireframe</vt:lpstr>
      <vt:lpstr>Wireframe</vt:lpstr>
      <vt:lpstr>Webdesign</vt:lpstr>
      <vt:lpstr>webdesign</vt:lpstr>
      <vt:lpstr>webdesign</vt:lpstr>
      <vt:lpstr>webdesign</vt:lpstr>
      <vt:lpstr> Aller sur le site web Stuliday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STULIDAY</dc:title>
  <dc:creator>CHARPENTIER Remy</dc:creator>
  <cp:lastModifiedBy>CHARPENTIER Remy</cp:lastModifiedBy>
  <cp:revision>18</cp:revision>
  <dcterms:created xsi:type="dcterms:W3CDTF">2019-01-21T12:16:35Z</dcterms:created>
  <dcterms:modified xsi:type="dcterms:W3CDTF">2019-01-24T10:44:46Z</dcterms:modified>
</cp:coreProperties>
</file>

<file path=docProps/thumbnail.jpeg>
</file>